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61" r:id="rId3"/>
    <p:sldId id="258" r:id="rId4"/>
    <p:sldId id="260" r:id="rId5"/>
    <p:sldId id="259" r:id="rId6"/>
    <p:sldId id="256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5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57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84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17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0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89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06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64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31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3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4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6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70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9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0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7EE0-BCB6-4402-B269-3BABBA5C5BE8}" type="datetimeFigureOut">
              <a:rPr lang="zh-TW" altLang="en-US" smtClean="0"/>
              <a:t>2025/3/18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8D00AE-527B-4740-B4A9-9DB4C556A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79" y="10423"/>
            <a:ext cx="7376121" cy="68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57" y="498763"/>
            <a:ext cx="9925809" cy="60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0"/>
            <a:ext cx="4848507" cy="68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350" y="-2915"/>
            <a:ext cx="4781850" cy="68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36" y="0"/>
            <a:ext cx="4858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3" y="-1148402"/>
            <a:ext cx="13012966" cy="91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58546" y="999067"/>
            <a:ext cx="8915399" cy="1695514"/>
          </a:xfrm>
        </p:spPr>
        <p:txBody>
          <a:bodyPr/>
          <a:lstStyle/>
          <a:p>
            <a:r>
              <a:rPr lang="zh-TW" altLang="en-US" sz="9600" b="1" dirty="0">
                <a:latin typeface="+mj-ea"/>
              </a:rPr>
              <a:t>性別平等教育日</a:t>
            </a:r>
            <a:endParaRPr lang="zh-TW" altLang="en-US" sz="9600" b="1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63534" y="3583578"/>
            <a:ext cx="5079999" cy="2122955"/>
          </a:xfrm>
        </p:spPr>
        <p:txBody>
          <a:bodyPr>
            <a:noAutofit/>
          </a:bodyPr>
          <a:lstStyle/>
          <a:p>
            <a:r>
              <a:rPr lang="en-US" altLang="zh-TW" sz="9600" b="1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TW" altLang="en-US" sz="9600" b="1" dirty="0" smtClean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sz="9600" b="1" dirty="0" smtClean="0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zh-TW" altLang="en-US" sz="9600" b="1" dirty="0" smtClean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endParaRPr lang="zh-TW" altLang="en-US" sz="9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833105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8</Words>
  <Application>Microsoft Office PowerPoint</Application>
  <PresentationFormat>寬螢幕</PresentationFormat>
  <Paragraphs>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Century Gothic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性別平等教育日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ADJH</dc:creator>
  <cp:lastModifiedBy>ADJH</cp:lastModifiedBy>
  <cp:revision>3</cp:revision>
  <dcterms:created xsi:type="dcterms:W3CDTF">2025-03-17T23:59:41Z</dcterms:created>
  <dcterms:modified xsi:type="dcterms:W3CDTF">2025-03-18T00:07:42Z</dcterms:modified>
</cp:coreProperties>
</file>